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4"/>
  </p:notesMasterIdLst>
  <p:sldIdLst>
    <p:sldId id="256" r:id="rId3"/>
    <p:sldId id="257" r:id="rId4"/>
    <p:sldId id="258" r:id="rId5"/>
    <p:sldId id="276" r:id="rId6"/>
    <p:sldId id="262" r:id="rId7"/>
    <p:sldId id="261" r:id="rId8"/>
    <p:sldId id="263" r:id="rId9"/>
    <p:sldId id="264" r:id="rId10"/>
    <p:sldId id="280" r:id="rId11"/>
    <p:sldId id="265" r:id="rId12"/>
    <p:sldId id="267" r:id="rId13"/>
    <p:sldId id="266" r:id="rId14"/>
    <p:sldId id="278" r:id="rId15"/>
    <p:sldId id="279" r:id="rId16"/>
    <p:sldId id="260" r:id="rId17"/>
    <p:sldId id="268" r:id="rId18"/>
    <p:sldId id="269" r:id="rId19"/>
    <p:sldId id="270" r:id="rId20"/>
    <p:sldId id="271" r:id="rId21"/>
    <p:sldId id="272" r:id="rId22"/>
    <p:sldId id="273" r:id="rId2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5427C897-A4E8-1542-95B2-3FE72F58C0BB}">
          <p14:sldIdLst>
            <p14:sldId id="256"/>
            <p14:sldId id="257"/>
            <p14:sldId id="258"/>
            <p14:sldId id="276"/>
            <p14:sldId id="262"/>
            <p14:sldId id="261"/>
            <p14:sldId id="263"/>
            <p14:sldId id="264"/>
            <p14:sldId id="280"/>
            <p14:sldId id="265"/>
            <p14:sldId id="267"/>
            <p14:sldId id="266"/>
            <p14:sldId id="278"/>
            <p14:sldId id="279"/>
            <p14:sldId id="260"/>
            <p14:sldId id="268"/>
            <p14:sldId id="269"/>
            <p14:sldId id="270"/>
            <p14:sldId id="271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95"/>
    <p:restoredTop sz="79310"/>
  </p:normalViewPr>
  <p:slideViewPr>
    <p:cSldViewPr snapToGrid="0" snapToObjects="1">
      <p:cViewPr varScale="1">
        <p:scale>
          <a:sx n="87" d="100"/>
          <a:sy n="87" d="100"/>
        </p:scale>
        <p:origin x="-856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AD785-85F1-FF42-A66C-CB3F5F28A612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B6EAA-E1D8-9242-AB9C-618721CD29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7631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B6EAA-E1D8-9242-AB9C-618721CD2964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7645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Evt.</a:t>
            </a:r>
            <a:r>
              <a:rPr lang="da-DK" baseline="0" dirty="0" smtClean="0"/>
              <a:t> udlevering af </a:t>
            </a:r>
            <a:r>
              <a:rPr lang="da-DK" baseline="0" dirty="0" err="1" smtClean="0"/>
              <a:t>goodiebags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B6EAA-E1D8-9242-AB9C-618721CD2964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47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Husk</a:t>
            </a:r>
            <a:r>
              <a:rPr lang="da-DK" baseline="0" dirty="0" smtClean="0"/>
              <a:t> at vise virksomhedens flotte omgivelser.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B6EAA-E1D8-9242-AB9C-618721CD2964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0147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B6EAA-E1D8-9242-AB9C-618721CD2964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6585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 smtClean="0"/>
              <a:t>Husk at lastvognsmekanikerens forskellige arbejdsopgaver med både IT, teknologi etc. gerne må understøttes i de valgte billeder.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B6EAA-E1D8-9242-AB9C-618721CD2964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0914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 smtClean="0"/>
              <a:t>Husk at lastvognsmekanikerens forskellige arbejdsopgaver med både IT, teknologi etc. gerne må understøttes i de valgte billeder.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B6EAA-E1D8-9242-AB9C-618721CD2964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6645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B6EAA-E1D8-9242-AB9C-618721CD2964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1837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Her kan indsættes karrierefortællinger</a:t>
            </a:r>
            <a:r>
              <a:rPr lang="da-DK" baseline="0" dirty="0" smtClean="0"/>
              <a:t> fra virksomheden, om rollemodeller der startede som lastvognsmekanikere og i dag er fx ledere eller andet.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B6EAA-E1D8-9242-AB9C-618721CD2964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557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B6EAA-E1D8-9242-AB9C-618721CD2964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4165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B6EAA-E1D8-9242-AB9C-618721CD2964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0101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135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9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7640877" y="0"/>
            <a:ext cx="3895203" cy="6858000"/>
          </a:xfrm>
        </p:spPr>
        <p:txBody>
          <a:bodyPr>
            <a:normAutofit/>
          </a:bodyPr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Hverdagen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er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spændende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fordi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vores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kunder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har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brug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for at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få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bilerne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på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vejen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igen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hurtigst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muligt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Mælken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kommer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jo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ikke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ned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supermarkedet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af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sig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selv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så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er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brug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os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US" sz="14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Rasmus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22år, </a:t>
            </a:r>
            <a:r>
              <a:rPr lang="en-US" sz="14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Lastvognmekaniker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917493" cy="1325563"/>
          </a:xfrm>
          <a:prstGeom prst="rect">
            <a:avLst/>
          </a:prstGeo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917493" cy="1325563"/>
          </a:xfrm>
          <a:prstGeom prst="rect">
            <a:avLst/>
          </a:prstGeo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7770812" cy="1325563"/>
          </a:xfrm>
          <a:prstGeom prst="rect">
            <a:avLst/>
          </a:prstGeo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917493" cy="1325563"/>
          </a:xfrm>
          <a:prstGeom prst="rect">
            <a:avLst/>
          </a:prstGeo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80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80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9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7640877" y="0"/>
            <a:ext cx="3895203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“Lorem ipsum dolor sit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consectetur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adipiscing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elit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Vivamus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fermentum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gravida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pharetra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lobortis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sem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interdum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et.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Proin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eros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pharetra.”</a:t>
            </a:r>
          </a:p>
          <a:p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 Michael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178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332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7770812" cy="1325563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67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26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217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603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D3B723-8EE7-8C4D-945C-A22E0892B1BF}" type="datetimeFigureOut">
              <a:rPr lang="da-DK" smtClean="0"/>
              <a:t>31/05/17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FBDE9-AD46-8F4E-B4FD-A60632B7A42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851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174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pic>
        <p:nvPicPr>
          <p:cNvPr id="7" name="Billede 6" descr="top_menu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2166"/>
            <a:ext cx="12215453" cy="1541124"/>
          </a:xfrm>
          <a:prstGeom prst="rect">
            <a:avLst/>
          </a:prstGeom>
        </p:spPr>
      </p:pic>
      <p:pic>
        <p:nvPicPr>
          <p:cNvPr id="8" name="Billede 7" descr="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933" y="5701652"/>
            <a:ext cx="1055586" cy="83487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481" y="551588"/>
            <a:ext cx="2728925" cy="63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61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kahoot.it/%23/?quizId=07a9b093-2212-4074-9152-2cf8641f6f5f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68471" y="1122363"/>
            <a:ext cx="10455058" cy="2387600"/>
          </a:xfrm>
        </p:spPr>
        <p:txBody>
          <a:bodyPr>
            <a:normAutofit/>
          </a:bodyPr>
          <a:lstStyle/>
          <a:p>
            <a:r>
              <a:rPr lang="da-DK" sz="4800" b="1" i="1" smtClean="0">
                <a:latin typeface="Arial" charset="0"/>
                <a:ea typeface="Arial" charset="0"/>
                <a:cs typeface="Arial" charset="0"/>
              </a:rPr>
              <a:t>BLIV LASTVOGNSMEKANIKER</a:t>
            </a:r>
            <a:endParaRPr lang="da-DK" sz="48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v. Navn, </a:t>
            </a:r>
            <a:r>
              <a:rPr lang="da-DK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virksomhed</a:t>
            </a:r>
            <a:endParaRPr lang="da-DK" dirty="0">
              <a:solidFill>
                <a:srgbClr val="00C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0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UDDANNELSEN</a:t>
            </a:r>
            <a:endParaRPr lang="da-DK" sz="40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 smtClean="0">
                <a:solidFill>
                  <a:srgbClr val="00CFFF"/>
                </a:solidFill>
              </a:rPr>
              <a:t>- </a:t>
            </a:r>
            <a:r>
              <a:rPr lang="da-DK" sz="2000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Indsæt punkter om uddannelsen. Eksempelvis:</a:t>
            </a:r>
          </a:p>
          <a:p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Hvad lærer man?</a:t>
            </a:r>
          </a:p>
          <a:p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Skoleophold og praktikperioder</a:t>
            </a:r>
          </a:p>
          <a:p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Praktikperioder - Hvad laver man i virksomheden?</a:t>
            </a:r>
          </a:p>
        </p:txBody>
      </p:sp>
    </p:spTree>
    <p:extLst>
      <p:ext uri="{BB962C8B-B14F-4D97-AF65-F5344CB8AC3E}">
        <p14:creationId xmlns:p14="http://schemas.microsoft.com/office/powerpoint/2010/main" val="190209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UDDANNELSENS FORDELE</a:t>
            </a:r>
            <a:endParaRPr lang="da-DK" sz="40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5661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 smtClean="0">
                <a:solidFill>
                  <a:srgbClr val="00CFFF"/>
                </a:solidFill>
              </a:rPr>
              <a:t>- Indsæt </a:t>
            </a:r>
            <a:r>
              <a:rPr lang="da-DK" sz="2000" dirty="0">
                <a:solidFill>
                  <a:srgbClr val="00CFFF"/>
                </a:solidFill>
              </a:rPr>
              <a:t>punkter om </a:t>
            </a:r>
            <a:r>
              <a:rPr lang="da-DK" sz="2000" dirty="0" smtClean="0">
                <a:solidFill>
                  <a:srgbClr val="00CFFF"/>
                </a:solidFill>
              </a:rPr>
              <a:t>uddannelsens fordele. </a:t>
            </a:r>
            <a:r>
              <a:rPr lang="da-DK" sz="2000" dirty="0">
                <a:solidFill>
                  <a:srgbClr val="00CFFF"/>
                </a:solidFill>
              </a:rPr>
              <a:t>Eksempelvis</a:t>
            </a:r>
            <a:r>
              <a:rPr lang="da-DK" sz="2000" dirty="0" smtClean="0">
                <a:solidFill>
                  <a:srgbClr val="00CFFF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Koblingen imellem teori og praktik</a:t>
            </a:r>
          </a:p>
          <a:p>
            <a:pPr>
              <a:lnSpc>
                <a:spcPct val="150000"/>
              </a:lnSpc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Kendskab til den nyeste teknologi</a:t>
            </a:r>
          </a:p>
          <a:p>
            <a:pPr>
              <a:lnSpc>
                <a:spcPct val="150000"/>
              </a:lnSpc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Løn under uddannelsen</a:t>
            </a:r>
          </a:p>
          <a:p>
            <a:pPr>
              <a:lnSpc>
                <a:spcPct val="150000"/>
              </a:lnSpc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Det sociale fællesskab på skolen (nye venskaber)</a:t>
            </a:r>
          </a:p>
          <a:p>
            <a:pPr>
              <a:lnSpc>
                <a:spcPct val="150000"/>
              </a:lnSpc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En uddannelse man kan bygge videre på</a:t>
            </a:r>
          </a:p>
        </p:txBody>
      </p:sp>
    </p:spTree>
    <p:extLst>
      <p:ext uri="{BB962C8B-B14F-4D97-AF65-F5344CB8AC3E}">
        <p14:creationId xmlns:p14="http://schemas.microsoft.com/office/powerpoint/2010/main" val="133084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HVORFOR BLIVE LASTVOGNSMEKANIKER</a:t>
            </a:r>
            <a:endParaRPr lang="da-DK" sz="40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7564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 smtClean="0">
                <a:solidFill>
                  <a:srgbClr val="00CFFF"/>
                </a:solidFill>
              </a:rPr>
              <a:t>- Indsæt </a:t>
            </a:r>
            <a:r>
              <a:rPr lang="da-DK" sz="2000" dirty="0">
                <a:solidFill>
                  <a:srgbClr val="00CFFF"/>
                </a:solidFill>
              </a:rPr>
              <a:t>punkter om </a:t>
            </a:r>
            <a:r>
              <a:rPr lang="da-DK" sz="2000" dirty="0" smtClean="0">
                <a:solidFill>
                  <a:srgbClr val="00CFFF"/>
                </a:solidFill>
              </a:rPr>
              <a:t>hvorfor man skal blive lastvognsmekaniker. Eksempelvis:</a:t>
            </a:r>
            <a:endParaRPr lang="da-DK" sz="2000" dirty="0">
              <a:solidFill>
                <a:srgbClr val="00CFFF"/>
              </a:solidFill>
            </a:endParaRPr>
          </a:p>
          <a:p>
            <a:pPr>
              <a:lnSpc>
                <a:spcPct val="150000"/>
              </a:lnSpc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En alsidig hverdag</a:t>
            </a:r>
          </a:p>
          <a:p>
            <a:pPr>
              <a:lnSpc>
                <a:spcPct val="150000"/>
              </a:lnSpc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Man får lov til at arbejde med nogle store biler</a:t>
            </a:r>
          </a:p>
          <a:p>
            <a:pPr>
              <a:lnSpc>
                <a:spcPct val="150000"/>
              </a:lnSpc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Det sociale fællesskab på værkstedet</a:t>
            </a:r>
          </a:p>
          <a:p>
            <a:pPr>
              <a:lnSpc>
                <a:spcPct val="150000"/>
              </a:lnSpc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Løbende uddannelse (Ny teknologi)</a:t>
            </a:r>
          </a:p>
          <a:p>
            <a:pPr>
              <a:lnSpc>
                <a:spcPct val="150000"/>
              </a:lnSpc>
            </a:pPr>
            <a:r>
              <a:rPr lang="da-DK" sz="2000" dirty="0" smtClean="0"/>
              <a:t>Du bliver eftertragtet</a:t>
            </a:r>
            <a:endParaRPr lang="da-DK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18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627" y="0"/>
            <a:ext cx="4547287" cy="6858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sz="2600" b="1" i="1" dirty="0" smtClean="0"/>
              <a:t>“</a:t>
            </a:r>
            <a:r>
              <a:rPr lang="en-US" sz="2600" b="1" i="1" dirty="0" err="1"/>
              <a:t>Hverdagen</a:t>
            </a:r>
            <a:r>
              <a:rPr lang="en-US" sz="2600" b="1" i="1" dirty="0"/>
              <a:t> </a:t>
            </a:r>
            <a:r>
              <a:rPr lang="en-US" sz="2600" b="1" i="1" dirty="0" err="1"/>
              <a:t>er</a:t>
            </a:r>
            <a:r>
              <a:rPr lang="en-US" sz="2600" b="1" i="1" dirty="0"/>
              <a:t> </a:t>
            </a:r>
            <a:r>
              <a:rPr lang="en-US" sz="2600" b="1" i="1" dirty="0" err="1"/>
              <a:t>spændende</a:t>
            </a:r>
            <a:r>
              <a:rPr lang="en-US" sz="2600" b="1" i="1" dirty="0"/>
              <a:t>, </a:t>
            </a:r>
            <a:r>
              <a:rPr lang="en-US" sz="2600" b="1" i="1" dirty="0" err="1"/>
              <a:t>fordi</a:t>
            </a:r>
            <a:r>
              <a:rPr lang="en-US" sz="2600" b="1" i="1" dirty="0"/>
              <a:t> </a:t>
            </a:r>
            <a:r>
              <a:rPr lang="en-US" sz="2600" b="1" i="1" dirty="0" err="1"/>
              <a:t>vores</a:t>
            </a:r>
            <a:r>
              <a:rPr lang="en-US" sz="2600" b="1" i="1" dirty="0"/>
              <a:t> </a:t>
            </a:r>
            <a:r>
              <a:rPr lang="en-US" sz="2600" b="1" i="1" dirty="0" err="1"/>
              <a:t>kunder</a:t>
            </a:r>
            <a:r>
              <a:rPr lang="en-US" sz="2600" b="1" i="1" dirty="0"/>
              <a:t> </a:t>
            </a:r>
            <a:r>
              <a:rPr lang="en-US" sz="2600" b="1" i="1" dirty="0" err="1"/>
              <a:t>har</a:t>
            </a:r>
            <a:r>
              <a:rPr lang="en-US" sz="2600" b="1" i="1" dirty="0"/>
              <a:t> </a:t>
            </a:r>
            <a:r>
              <a:rPr lang="en-US" sz="2600" b="1" i="1" dirty="0" err="1"/>
              <a:t>brug</a:t>
            </a:r>
            <a:r>
              <a:rPr lang="en-US" sz="2600" b="1" i="1" dirty="0"/>
              <a:t> for at </a:t>
            </a:r>
            <a:r>
              <a:rPr lang="en-US" sz="2600" b="1" i="1" dirty="0" err="1"/>
              <a:t>få</a:t>
            </a:r>
            <a:r>
              <a:rPr lang="en-US" sz="2600" b="1" i="1" dirty="0"/>
              <a:t> </a:t>
            </a:r>
            <a:r>
              <a:rPr lang="en-US" sz="2600" b="1" i="1" dirty="0" err="1"/>
              <a:t>bilerne</a:t>
            </a:r>
            <a:r>
              <a:rPr lang="en-US" sz="2600" b="1" i="1" dirty="0"/>
              <a:t> </a:t>
            </a:r>
            <a:r>
              <a:rPr lang="en-US" sz="2600" b="1" i="1" dirty="0" err="1"/>
              <a:t>på</a:t>
            </a:r>
            <a:r>
              <a:rPr lang="en-US" sz="2600" b="1" i="1" dirty="0"/>
              <a:t> </a:t>
            </a:r>
            <a:r>
              <a:rPr lang="en-US" sz="2600" b="1" i="1" dirty="0" err="1"/>
              <a:t>vejen</a:t>
            </a:r>
            <a:r>
              <a:rPr lang="en-US" sz="2600" b="1" i="1" dirty="0"/>
              <a:t> </a:t>
            </a:r>
            <a:r>
              <a:rPr lang="en-US" sz="2600" b="1" i="1" dirty="0" err="1"/>
              <a:t>igen</a:t>
            </a:r>
            <a:r>
              <a:rPr lang="en-US" sz="2600" b="1" i="1" dirty="0"/>
              <a:t> </a:t>
            </a:r>
            <a:r>
              <a:rPr lang="en-US" sz="2600" b="1" i="1" dirty="0" err="1"/>
              <a:t>hurtigst</a:t>
            </a:r>
            <a:r>
              <a:rPr lang="en-US" sz="2600" b="1" i="1" dirty="0"/>
              <a:t> </a:t>
            </a:r>
            <a:r>
              <a:rPr lang="en-US" sz="2600" b="1" i="1" dirty="0" err="1"/>
              <a:t>muligt</a:t>
            </a:r>
            <a:r>
              <a:rPr lang="en-US" sz="2600" b="1" i="1" dirty="0"/>
              <a:t>. </a:t>
            </a:r>
            <a:r>
              <a:rPr lang="en-US" sz="2600" b="1" i="1" dirty="0" err="1"/>
              <a:t>Mælken</a:t>
            </a:r>
            <a:r>
              <a:rPr lang="en-US" sz="2600" b="1" i="1" dirty="0"/>
              <a:t> </a:t>
            </a:r>
            <a:r>
              <a:rPr lang="en-US" sz="2600" b="1" i="1" dirty="0" err="1"/>
              <a:t>kommer</a:t>
            </a:r>
            <a:r>
              <a:rPr lang="en-US" sz="2600" b="1" i="1" dirty="0"/>
              <a:t> jo </a:t>
            </a:r>
            <a:r>
              <a:rPr lang="en-US" sz="2600" b="1" i="1" dirty="0" err="1"/>
              <a:t>ikke</a:t>
            </a:r>
            <a:r>
              <a:rPr lang="en-US" sz="2600" b="1" i="1" dirty="0"/>
              <a:t> </a:t>
            </a:r>
            <a:r>
              <a:rPr lang="en-US" sz="2600" b="1" i="1" dirty="0" err="1"/>
              <a:t>ned</a:t>
            </a:r>
            <a:r>
              <a:rPr lang="en-US" sz="2600" b="1" i="1" dirty="0"/>
              <a:t> </a:t>
            </a:r>
            <a:r>
              <a:rPr lang="en-US" sz="2600" b="1" i="1" dirty="0" err="1"/>
              <a:t>i</a:t>
            </a:r>
            <a:r>
              <a:rPr lang="en-US" sz="2600" b="1" i="1" dirty="0"/>
              <a:t> </a:t>
            </a:r>
            <a:r>
              <a:rPr lang="en-US" sz="2600" b="1" i="1" dirty="0" err="1"/>
              <a:t>supermarkedet</a:t>
            </a:r>
            <a:r>
              <a:rPr lang="en-US" sz="2600" b="1" i="1" dirty="0"/>
              <a:t> </a:t>
            </a:r>
            <a:r>
              <a:rPr lang="en-US" sz="2600" b="1" i="1" dirty="0" err="1"/>
              <a:t>af</a:t>
            </a:r>
            <a:r>
              <a:rPr lang="en-US" sz="2600" b="1" i="1" dirty="0"/>
              <a:t> sig </a:t>
            </a:r>
            <a:r>
              <a:rPr lang="en-US" sz="2600" b="1" i="1" dirty="0" err="1"/>
              <a:t>selv</a:t>
            </a:r>
            <a:r>
              <a:rPr lang="en-US" sz="2600" b="1" i="1" dirty="0"/>
              <a:t>, </a:t>
            </a:r>
            <a:r>
              <a:rPr lang="en-US" sz="2600" b="1" i="1" dirty="0" err="1"/>
              <a:t>så</a:t>
            </a:r>
            <a:r>
              <a:rPr lang="en-US" sz="2600" b="1" i="1" dirty="0"/>
              <a:t> der </a:t>
            </a:r>
            <a:r>
              <a:rPr lang="en-US" sz="2600" b="1" i="1" dirty="0" err="1"/>
              <a:t>er</a:t>
            </a:r>
            <a:r>
              <a:rPr lang="en-US" sz="2600" b="1" i="1" dirty="0"/>
              <a:t> </a:t>
            </a:r>
            <a:r>
              <a:rPr lang="en-US" sz="2600" b="1" i="1" dirty="0" err="1"/>
              <a:t>brug</a:t>
            </a:r>
            <a:r>
              <a:rPr lang="en-US" sz="2600" b="1" i="1" dirty="0"/>
              <a:t> for </a:t>
            </a:r>
            <a:r>
              <a:rPr lang="en-US" sz="2600" b="1" i="1" dirty="0" err="1"/>
              <a:t>os</a:t>
            </a:r>
            <a:r>
              <a:rPr lang="en-US" sz="2600" b="1" i="1" dirty="0" smtClean="0"/>
              <a:t>.” </a:t>
            </a:r>
            <a:endParaRPr lang="en-US" dirty="0"/>
          </a:p>
          <a:p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i="1" dirty="0" smtClean="0"/>
              <a:t>- </a:t>
            </a:r>
            <a:r>
              <a:rPr lang="en-US" sz="1800" i="1" dirty="0" err="1"/>
              <a:t>Rasmus</a:t>
            </a:r>
            <a:r>
              <a:rPr lang="en-US" sz="1800" i="1" dirty="0"/>
              <a:t>, </a:t>
            </a:r>
            <a:r>
              <a:rPr lang="en-US" sz="1800" i="1" dirty="0" err="1" smtClean="0"/>
              <a:t>lastvognsmekaniker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4837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i="1" dirty="0" smtClean="0">
                <a:latin typeface="Arial" charset="0"/>
                <a:ea typeface="Arial" charset="0"/>
                <a:cs typeface="Arial" charset="0"/>
              </a:rPr>
              <a:t>KARRIEREFORTÆLLINGER</a:t>
            </a:r>
            <a:endParaRPr lang="da-DK" sz="36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029200" y="2323069"/>
            <a:ext cx="6324599" cy="2708611"/>
          </a:xfrm>
        </p:spPr>
        <p:txBody>
          <a:bodyPr>
            <a:normAutofit/>
          </a:bodyPr>
          <a:lstStyle/>
          <a:p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(Indsæt rollemodellens navn)</a:t>
            </a:r>
          </a:p>
          <a:p>
            <a:r>
              <a:rPr lang="da-DK" sz="2000" dirty="0"/>
              <a:t>(Indsæt </a:t>
            </a:r>
            <a:r>
              <a:rPr lang="da-DK" sz="2000" dirty="0" smtClean="0"/>
              <a:t>rollemodellens alder)</a:t>
            </a:r>
            <a:endParaRPr lang="da-DK" sz="2000" dirty="0"/>
          </a:p>
          <a:p>
            <a:r>
              <a:rPr lang="da-DK" sz="2000" dirty="0"/>
              <a:t>(Indsæt rollemodellens </a:t>
            </a:r>
            <a:r>
              <a:rPr lang="da-DK" sz="2000" dirty="0" smtClean="0"/>
              <a:t>titel)</a:t>
            </a:r>
            <a:endParaRPr lang="da-DK" sz="2000" dirty="0"/>
          </a:p>
          <a:p>
            <a:r>
              <a:rPr lang="da-DK" sz="2000" dirty="0"/>
              <a:t>(Indsæt </a:t>
            </a:r>
            <a:r>
              <a:rPr lang="da-DK" sz="2000" dirty="0" smtClean="0"/>
              <a:t>rollemodellens karriererejse i virksomheden)</a:t>
            </a:r>
            <a:br>
              <a:rPr lang="da-DK" sz="2000" dirty="0" smtClean="0"/>
            </a:br>
            <a:r>
              <a:rPr lang="da-DK" sz="2000" dirty="0" smtClean="0"/>
              <a:t>Etc.</a:t>
            </a:r>
            <a:endParaRPr lang="da-DK" sz="2000" dirty="0"/>
          </a:p>
          <a:p>
            <a:endParaRPr lang="da-DK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16" y="2129742"/>
            <a:ext cx="2665368" cy="29019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869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i="1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5 GODE GRUNDE </a:t>
            </a:r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TIL AT UDDANNE DIG HOS OS</a:t>
            </a:r>
            <a:endParaRPr lang="da-DK" sz="40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1664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da-DK" sz="2000" dirty="0" smtClean="0">
                <a:solidFill>
                  <a:srgbClr val="00CFFF"/>
                </a:solidFill>
              </a:rPr>
              <a:t>- Indsæt 5 gode grunde til at vælge netop jeres virksomhed. Eksempelvis: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arenR"/>
            </a:pPr>
            <a:r>
              <a:rPr lang="da-DK" sz="2600" dirty="0" smtClean="0">
                <a:latin typeface="Arial" charset="0"/>
                <a:ea typeface="Arial" charset="0"/>
                <a:cs typeface="Arial" charset="0"/>
              </a:rPr>
              <a:t>Vi giver </a:t>
            </a:r>
            <a:r>
              <a:rPr lang="da-DK" sz="2600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ansvar</a:t>
            </a:r>
            <a:r>
              <a:rPr lang="da-DK" sz="2600" dirty="0" smtClean="0">
                <a:latin typeface="Arial" charset="0"/>
                <a:ea typeface="Arial" charset="0"/>
                <a:cs typeface="Arial" charset="0"/>
              </a:rPr>
              <a:t> til dem, der vil tage det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arenR"/>
            </a:pPr>
            <a:r>
              <a:rPr lang="da-DK" sz="2600" dirty="0" smtClean="0">
                <a:latin typeface="Arial" charset="0"/>
                <a:ea typeface="Arial" charset="0"/>
                <a:cs typeface="Arial" charset="0"/>
              </a:rPr>
              <a:t>Vi </a:t>
            </a:r>
            <a:r>
              <a:rPr lang="da-DK" sz="2600" dirty="0" smtClean="0"/>
              <a:t>udarbejder </a:t>
            </a:r>
            <a:r>
              <a:rPr lang="da-DK" sz="2600" dirty="0" smtClean="0">
                <a:latin typeface="Arial" charset="0"/>
                <a:ea typeface="Arial" charset="0"/>
                <a:cs typeface="Arial" charset="0"/>
              </a:rPr>
              <a:t>en </a:t>
            </a:r>
            <a:r>
              <a:rPr lang="da-DK" sz="2600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karriereplan</a:t>
            </a:r>
            <a:r>
              <a:rPr lang="da-DK" sz="2600" dirty="0" smtClean="0">
                <a:latin typeface="Arial" charset="0"/>
                <a:ea typeface="Arial" charset="0"/>
                <a:cs typeface="Arial" charset="0"/>
              </a:rPr>
              <a:t> for dig fra dag 1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arenR"/>
            </a:pPr>
            <a:r>
              <a:rPr lang="da-DK" sz="2600" dirty="0" smtClean="0">
                <a:latin typeface="Arial" charset="0"/>
                <a:ea typeface="Arial" charset="0"/>
                <a:cs typeface="Arial" charset="0"/>
              </a:rPr>
              <a:t>Vi støtter dig med </a:t>
            </a:r>
            <a:r>
              <a:rPr lang="da-DK" sz="2600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faglig sparring </a:t>
            </a:r>
            <a:r>
              <a:rPr lang="da-DK" sz="2600" dirty="0" smtClean="0">
                <a:latin typeface="Arial" charset="0"/>
                <a:ea typeface="Arial" charset="0"/>
                <a:cs typeface="Arial" charset="0"/>
              </a:rPr>
              <a:t>under hele uddannelsen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arenR"/>
            </a:pPr>
            <a:r>
              <a:rPr lang="da-DK" sz="2600" dirty="0" smtClean="0">
                <a:latin typeface="Arial" charset="0"/>
                <a:ea typeface="Arial" charset="0"/>
                <a:cs typeface="Arial" charset="0"/>
              </a:rPr>
              <a:t>Gode kollegaer og </a:t>
            </a:r>
            <a:r>
              <a:rPr lang="da-DK" sz="2600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nye venskaber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arenR"/>
            </a:pPr>
            <a:r>
              <a:rPr lang="da-DK" sz="2600" dirty="0" smtClean="0">
                <a:latin typeface="Arial" charset="0"/>
                <a:ea typeface="Arial" charset="0"/>
                <a:cs typeface="Arial" charset="0"/>
              </a:rPr>
              <a:t>En </a:t>
            </a:r>
            <a:r>
              <a:rPr lang="da-DK" sz="2600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løn</a:t>
            </a:r>
            <a:r>
              <a:rPr lang="da-DK" sz="2600" dirty="0" smtClean="0">
                <a:latin typeface="Arial" charset="0"/>
                <a:ea typeface="Arial" charset="0"/>
                <a:cs typeface="Arial" charset="0"/>
              </a:rPr>
              <a:t> der med garanti slår en SU</a:t>
            </a: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da-DK" sz="2000" dirty="0" smtClean="0">
                <a:latin typeface="Arial" charset="0"/>
                <a:ea typeface="Arial" charset="0"/>
                <a:cs typeface="Arial" charset="0"/>
              </a:rPr>
            </a:br>
            <a:endParaRPr lang="da-DK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46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i="1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OPGAVE:</a:t>
            </a:r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</a:br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BLIV KLOGERE PÅ LASTBILEN</a:t>
            </a:r>
            <a:endParaRPr lang="da-DK" sz="40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Pladsholder til indhold 2"/>
          <p:cNvSpPr>
            <a:spLocks noGrp="1"/>
          </p:cNvSpPr>
          <p:nvPr>
            <p:ph idx="1"/>
          </p:nvPr>
        </p:nvSpPr>
        <p:spPr>
          <a:xfrm>
            <a:off x="838201" y="1825625"/>
            <a:ext cx="5550074" cy="3685827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2000" dirty="0" smtClean="0">
              <a:latin typeface="Arial" charset="0"/>
              <a:ea typeface="Arial" charset="0"/>
              <a:cs typeface="Arial" charset="0"/>
            </a:endParaRPr>
          </a:p>
          <a:p>
            <a:pPr marL="514350" indent="-514350">
              <a:lnSpc>
                <a:spcPct val="200000"/>
              </a:lnSpc>
              <a:spcBef>
                <a:spcPts val="0"/>
              </a:spcBef>
              <a:buFont typeface="+mj-lt"/>
              <a:buAutoNum type="arabicParenR"/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Teori gennemgås ude ved lastbilen</a:t>
            </a:r>
          </a:p>
          <a:p>
            <a:pPr marL="514350" indent="-514350">
              <a:lnSpc>
                <a:spcPct val="200000"/>
              </a:lnSpc>
              <a:spcBef>
                <a:spcPts val="0"/>
              </a:spcBef>
              <a:buFont typeface="+mj-lt"/>
              <a:buAutoNum type="arabicParenR"/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Lyt godt efter (tag evt. noter)</a:t>
            </a:r>
          </a:p>
          <a:p>
            <a:pPr marL="514350" indent="-514350">
              <a:lnSpc>
                <a:spcPct val="200000"/>
              </a:lnSpc>
              <a:spcBef>
                <a:spcPts val="0"/>
              </a:spcBef>
              <a:buFont typeface="+mj-lt"/>
              <a:buAutoNum type="arabicParenR"/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Efterfølgende </a:t>
            </a:r>
            <a:r>
              <a:rPr lang="da-DK" sz="2000" dirty="0" err="1" smtClean="0">
                <a:latin typeface="Arial" charset="0"/>
                <a:ea typeface="Arial" charset="0"/>
                <a:cs typeface="Arial" charset="0"/>
              </a:rPr>
              <a:t>Kahoot</a:t>
            </a: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-quiz (herinde)</a:t>
            </a:r>
          </a:p>
          <a:p>
            <a:pPr marL="514350" indent="-514350">
              <a:lnSpc>
                <a:spcPct val="200000"/>
              </a:lnSpc>
              <a:spcBef>
                <a:spcPts val="0"/>
              </a:spcBef>
              <a:buFont typeface="+mj-lt"/>
              <a:buAutoNum type="arabicParenR"/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Kåring af dagens vinder inkl. præmie</a:t>
            </a:r>
            <a:br>
              <a:rPr lang="da-DK" sz="2000" dirty="0" smtClean="0">
                <a:latin typeface="Arial" charset="0"/>
                <a:ea typeface="Arial" charset="0"/>
                <a:cs typeface="Arial" charset="0"/>
              </a:rPr>
            </a:br>
            <a:endParaRPr lang="da-DK" sz="1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81" y="2120419"/>
            <a:ext cx="3317801" cy="27964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2693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VI SES </a:t>
            </a:r>
            <a:r>
              <a:rPr lang="da-DK" sz="4000" b="1" i="1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UDE VED </a:t>
            </a:r>
            <a:br>
              <a:rPr lang="da-DK" sz="4000" b="1" i="1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a-DK" sz="4000" b="1" i="1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LASTBILEN </a:t>
            </a:r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OM 5 MINUTTER</a:t>
            </a:r>
            <a:endParaRPr lang="da-DK" sz="4000" b="1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48" y="1877305"/>
            <a:ext cx="4112519" cy="34662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457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QUIZ (KAHOOT)</a:t>
            </a:r>
            <a:endParaRPr lang="da-DK" sz="4000" b="1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81970"/>
            <a:ext cx="7411065" cy="2611553"/>
          </a:xfrm>
          <a:prstGeom prst="rect">
            <a:avLst/>
          </a:prstGeom>
        </p:spPr>
      </p:pic>
      <p:sp>
        <p:nvSpPr>
          <p:cNvPr id="10" name="Rectangle 9">
            <a:hlinkClick r:id="rId3"/>
          </p:cNvPr>
          <p:cNvSpPr/>
          <p:nvPr/>
        </p:nvSpPr>
        <p:spPr>
          <a:xfrm>
            <a:off x="983225" y="1825625"/>
            <a:ext cx="2605549" cy="553781"/>
          </a:xfrm>
          <a:prstGeom prst="rect">
            <a:avLst/>
          </a:prstGeom>
          <a:noFill/>
          <a:ln w="25400">
            <a:solidFill>
              <a:srgbClr val="00C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CFFF"/>
                </a:solidFill>
              </a:rPr>
              <a:t>Start QUIZ</a:t>
            </a:r>
            <a:endParaRPr lang="en-US" dirty="0">
              <a:solidFill>
                <a:srgbClr val="00CFFF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548" y="2102515"/>
            <a:ext cx="1917700" cy="19177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-899410" y="17838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831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47" y="-88491"/>
            <a:ext cx="8967017" cy="597801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TILMELD DIG </a:t>
            </a:r>
            <a:b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</a:br>
            <a:r>
              <a:rPr lang="da-DK" sz="4000" b="1" i="1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INTERESSEBANKEN</a:t>
            </a:r>
            <a:endParaRPr lang="da-DK" sz="4000" b="1" i="1" dirty="0">
              <a:solidFill>
                <a:srgbClr val="00C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endParaRPr lang="da-DK" sz="2000" dirty="0" smtClean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da-DK" sz="2000" b="1" dirty="0" smtClean="0">
                <a:latin typeface="Arial" charset="0"/>
                <a:ea typeface="Arial" charset="0"/>
                <a:cs typeface="Arial" charset="0"/>
              </a:rPr>
              <a:t>Åbn mobilen og klik ind på </a:t>
            </a: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da-DK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lang="da-DK" sz="2000" i="1" u="sng" dirty="0" err="1" smtClean="0">
                <a:solidFill>
                  <a:srgbClr val="00CFFF"/>
                </a:solidFill>
              </a:rPr>
              <a:t>bilkarriere.dk</a:t>
            </a:r>
            <a:r>
              <a:rPr lang="da-DK" sz="2000" i="1" u="sng" dirty="0" smtClean="0">
                <a:solidFill>
                  <a:srgbClr val="00CFFF"/>
                </a:solidFill>
              </a:rPr>
              <a:t>/lastvognstalent</a:t>
            </a:r>
            <a:endParaRPr lang="da-DK" sz="2000" i="1" dirty="0">
              <a:solidFill>
                <a:srgbClr val="00CFFF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da-DK" sz="2000" b="1" dirty="0" smtClean="0">
                <a:latin typeface="Arial" charset="0"/>
                <a:ea typeface="Arial" charset="0"/>
                <a:cs typeface="Arial" charset="0"/>
              </a:rPr>
              <a:t>Registrer dig i formularen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da-DK" sz="2000" b="1" dirty="0" smtClean="0"/>
              <a:t>Vi holder dig opdateret med spændende </a:t>
            </a:r>
            <a:br>
              <a:rPr lang="da-DK" sz="2000" b="1" dirty="0" smtClean="0"/>
            </a:br>
            <a:r>
              <a:rPr lang="da-DK" sz="2000" b="1" dirty="0" smtClean="0"/>
              <a:t>karrieremuligheder i bilbranchen</a:t>
            </a:r>
          </a:p>
        </p:txBody>
      </p:sp>
      <p:pic>
        <p:nvPicPr>
          <p:cNvPr id="7" name="Billede 6" descr="top_men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2166"/>
            <a:ext cx="12215453" cy="1541124"/>
          </a:xfrm>
          <a:prstGeom prst="rect">
            <a:avLst/>
          </a:prstGeom>
        </p:spPr>
      </p:pic>
      <p:pic>
        <p:nvPicPr>
          <p:cNvPr id="8" name="Billede 7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933" y="5701652"/>
            <a:ext cx="1055586" cy="8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3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DAGENS PROGRAM</a:t>
            </a:r>
            <a:endParaRPr lang="da-DK" sz="40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9:00 – 9:10 	Velkomst og introduktion til program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9:10 – 9:20 	Hvem er vi?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9:20 – 9:45 	</a:t>
            </a:r>
            <a:r>
              <a:rPr lang="da-DK" sz="2000" dirty="0" smtClean="0"/>
              <a:t>L</a:t>
            </a: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astvognsmekaniker:</a:t>
            </a:r>
            <a:r>
              <a:rPr lang="da-DK" sz="2000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 ”Hvorfor og hvordan?”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9:45 – 10:30 	Quiz / Opgave / Case: </a:t>
            </a:r>
            <a:r>
              <a:rPr lang="da-DK" sz="2000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”Rundt om lastvognen”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10:30 – 11:00 	</a:t>
            </a:r>
            <a:r>
              <a:rPr lang="da-DK" sz="2000" baseline="0" dirty="0" smtClean="0">
                <a:latin typeface="Arial" charset="0"/>
                <a:ea typeface="Arial" charset="0"/>
                <a:cs typeface="Arial" charset="0"/>
              </a:rPr>
              <a:t>Q</a:t>
            </a: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uiz / Opgave / Case: </a:t>
            </a:r>
            <a:r>
              <a:rPr lang="da-DK" sz="2000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Kåring af vinder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11:00 – 		Spørgsmål og afrunding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29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34" y="660449"/>
            <a:ext cx="9129252" cy="52167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BILKARRIERE.DK</a:t>
            </a:r>
            <a:endParaRPr lang="da-DK" sz="40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Læs flere forskellige unge, der har gjort ”Bilkarriere” </a:t>
            </a:r>
          </a:p>
          <a:p>
            <a:pPr>
              <a:lnSpc>
                <a:spcPct val="150000"/>
              </a:lnSpc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Se aktuelle ledige lære- og praktikpladser i jobportalen</a:t>
            </a:r>
          </a:p>
          <a:p>
            <a:pPr>
              <a:lnSpc>
                <a:spcPct val="150000"/>
              </a:lnSpc>
            </a:pPr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Følg os på Facebook og kom tættere på hverdagen</a:t>
            </a:r>
            <a:endParaRPr lang="da-DK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43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i="1" smtClean="0">
                <a:latin typeface="Arial" charset="0"/>
                <a:ea typeface="Arial" charset="0"/>
                <a:cs typeface="Arial" charset="0"/>
              </a:rPr>
              <a:t>SPØRGSMÅL?</a:t>
            </a:r>
            <a:endParaRPr lang="da-DK" sz="40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2508974" y="2809729"/>
            <a:ext cx="6711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 typeface="Arial"/>
              <a:buNone/>
            </a:pPr>
            <a:r>
              <a:rPr lang="da-DK" sz="4000" b="1" i="1" baseline="0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TAK FOR I DAG!</a:t>
            </a:r>
          </a:p>
        </p:txBody>
      </p:sp>
    </p:spTree>
    <p:extLst>
      <p:ext uri="{BB962C8B-B14F-4D97-AF65-F5344CB8AC3E}">
        <p14:creationId xmlns:p14="http://schemas.microsoft.com/office/powerpoint/2010/main" val="898660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OM OS</a:t>
            </a:r>
            <a:endParaRPr lang="da-DK" sz="40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 smtClean="0">
                <a:solidFill>
                  <a:srgbClr val="00CFFF"/>
                </a:solidFill>
              </a:rPr>
              <a:t>- </a:t>
            </a:r>
            <a:r>
              <a:rPr lang="da-DK" sz="2000" dirty="0" smtClean="0">
                <a:solidFill>
                  <a:srgbClr val="00CFFF"/>
                </a:solidFill>
                <a:latin typeface="Arial" charset="0"/>
                <a:ea typeface="Arial" charset="0"/>
                <a:cs typeface="Arial" charset="0"/>
              </a:rPr>
              <a:t>Indsæt forskellige gode facts. Eksempelvis:</a:t>
            </a:r>
          </a:p>
          <a:p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Antal ansatte</a:t>
            </a:r>
          </a:p>
          <a:p>
            <a:r>
              <a:rPr lang="da-DK" sz="2000" dirty="0" err="1" smtClean="0">
                <a:latin typeface="Arial" charset="0"/>
                <a:ea typeface="Arial" charset="0"/>
                <a:cs typeface="Arial" charset="0"/>
              </a:rPr>
              <a:t>Etableringsår</a:t>
            </a:r>
            <a:endParaRPr lang="da-DK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Antal solgte lastbiler pr. år</a:t>
            </a:r>
          </a:p>
          <a:p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Antal HK i servicerer hver uge/måned/år </a:t>
            </a:r>
          </a:p>
          <a:p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osv.</a:t>
            </a:r>
          </a:p>
        </p:txBody>
      </p:sp>
    </p:spTree>
    <p:extLst>
      <p:ext uri="{BB962C8B-B14F-4D97-AF65-F5344CB8AC3E}">
        <p14:creationId xmlns:p14="http://schemas.microsoft.com/office/powerpoint/2010/main" val="120222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VORES AFDELINGER</a:t>
            </a:r>
            <a:endParaRPr lang="da-DK" sz="4000" b="1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66" y="2408766"/>
            <a:ext cx="6362700" cy="1803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905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8772" y="3133039"/>
            <a:ext cx="10515600" cy="1325563"/>
          </a:xfrm>
        </p:spPr>
        <p:txBody>
          <a:bodyPr>
            <a:normAutofit/>
          </a:bodyPr>
          <a:lstStyle/>
          <a:p>
            <a:r>
              <a:rPr lang="da-DK" b="1" i="1" dirty="0" smtClean="0"/>
              <a:t>BLIV LASTVOGNSMEKANIKER</a:t>
            </a:r>
            <a:br>
              <a:rPr lang="da-DK" b="1" i="1" dirty="0" smtClean="0"/>
            </a:br>
            <a:r>
              <a:rPr lang="da-DK" sz="3000" b="0" dirty="0" smtClean="0">
                <a:solidFill>
                  <a:srgbClr val="00CFFF"/>
                </a:solidFill>
              </a:rPr>
              <a:t>HVORFOR OG HVORDAN?</a:t>
            </a:r>
            <a:endParaRPr lang="da-DK" sz="3000" b="0" i="1" dirty="0">
              <a:solidFill>
                <a:srgbClr val="00C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9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264 01 Rasmus mekaniker-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64973"/>
            <a:ext cx="12192000" cy="510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33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i="1" dirty="0" smtClean="0">
                <a:latin typeface="Arial" charset="0"/>
                <a:ea typeface="Arial" charset="0"/>
                <a:cs typeface="Arial" charset="0"/>
              </a:rPr>
              <a:t>MØD EN LASTVOGNSMEKANIKER</a:t>
            </a:r>
            <a:endParaRPr lang="da-DK" sz="36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029200" y="2323069"/>
            <a:ext cx="6324599" cy="2708611"/>
          </a:xfrm>
        </p:spPr>
        <p:txBody>
          <a:bodyPr>
            <a:normAutofit/>
          </a:bodyPr>
          <a:lstStyle/>
          <a:p>
            <a:r>
              <a:rPr lang="da-DK" sz="2000" dirty="0" smtClean="0">
                <a:latin typeface="Arial" charset="0"/>
                <a:ea typeface="Arial" charset="0"/>
                <a:cs typeface="Arial" charset="0"/>
              </a:rPr>
              <a:t>(Indsæt rollemodellens navn)</a:t>
            </a:r>
          </a:p>
          <a:p>
            <a:r>
              <a:rPr lang="da-DK" sz="2000" dirty="0"/>
              <a:t>(Indsæt </a:t>
            </a:r>
            <a:r>
              <a:rPr lang="da-DK" sz="2000" dirty="0" smtClean="0"/>
              <a:t>rollemodellens alder)</a:t>
            </a:r>
            <a:endParaRPr lang="da-DK" sz="2000" dirty="0"/>
          </a:p>
          <a:p>
            <a:r>
              <a:rPr lang="da-DK" sz="2000" dirty="0"/>
              <a:t>(Indsæt rollemodellens </a:t>
            </a:r>
            <a:r>
              <a:rPr lang="da-DK" sz="2000" dirty="0" smtClean="0"/>
              <a:t>titel)</a:t>
            </a:r>
            <a:endParaRPr lang="da-DK" sz="2000" dirty="0"/>
          </a:p>
          <a:p>
            <a:r>
              <a:rPr lang="da-DK" sz="2000" dirty="0"/>
              <a:t>(Indsæt rollemodellens </a:t>
            </a:r>
            <a:r>
              <a:rPr lang="da-DK" sz="2000" dirty="0" smtClean="0"/>
              <a:t>uddannelse)</a:t>
            </a:r>
            <a:endParaRPr lang="da-DK" sz="2000" dirty="0"/>
          </a:p>
          <a:p>
            <a:r>
              <a:rPr lang="da-DK" sz="2000" dirty="0"/>
              <a:t>(Indsæt rollemodellens </a:t>
            </a:r>
            <a:r>
              <a:rPr lang="da-DK" sz="2000" dirty="0" smtClean="0"/>
              <a:t>fritidsinteresser)</a:t>
            </a:r>
          </a:p>
          <a:p>
            <a:r>
              <a:rPr lang="da-DK" sz="2000" dirty="0" smtClean="0"/>
              <a:t>Etc.</a:t>
            </a:r>
            <a:endParaRPr lang="da-DK" sz="2000" dirty="0"/>
          </a:p>
          <a:p>
            <a:endParaRPr lang="da-DK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16" y="2129742"/>
            <a:ext cx="2665368" cy="29019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944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KARRIERE SOM </a:t>
            </a:r>
            <a:b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</a:br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LASTVOGNSMEKANIKER</a:t>
            </a:r>
            <a:endParaRPr lang="da-DK" sz="4000" b="1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02" y="2495303"/>
            <a:ext cx="9030502" cy="19312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134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KARRIERE SOM </a:t>
            </a:r>
            <a:b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</a:br>
            <a:r>
              <a:rPr lang="da-DK" sz="4000" b="1" i="1" dirty="0" smtClean="0">
                <a:latin typeface="Arial" charset="0"/>
                <a:ea typeface="Arial" charset="0"/>
                <a:cs typeface="Arial" charset="0"/>
              </a:rPr>
              <a:t>LASTVOGNSMEKANIKER</a:t>
            </a:r>
            <a:endParaRPr lang="da-DK" sz="4000" b="1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610" y="2374899"/>
            <a:ext cx="8769925" cy="22817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919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</TotalTime>
  <Words>447</Words>
  <Application>Microsoft Macintosh PowerPoint</Application>
  <PresentationFormat>Brugerdefineret</PresentationFormat>
  <Paragraphs>98</Paragraphs>
  <Slides>21</Slides>
  <Notes>10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Diastitler</vt:lpstr>
      </vt:variant>
      <vt:variant>
        <vt:i4>21</vt:i4>
      </vt:variant>
    </vt:vector>
  </HeadingPairs>
  <TitlesOfParts>
    <vt:vector size="23" baseType="lpstr">
      <vt:lpstr>Kontortema</vt:lpstr>
      <vt:lpstr>1_Kontortema</vt:lpstr>
      <vt:lpstr>BLIV LASTVOGNSMEKANIKER</vt:lpstr>
      <vt:lpstr>DAGENS PROGRAM</vt:lpstr>
      <vt:lpstr>OM OS</vt:lpstr>
      <vt:lpstr>VORES AFDELINGER</vt:lpstr>
      <vt:lpstr>BLIV LASTVOGNSMEKANIKER HVORFOR OG HVORDAN?</vt:lpstr>
      <vt:lpstr>PowerPoint-præsentation</vt:lpstr>
      <vt:lpstr>MØD EN LASTVOGNSMEKANIKER</vt:lpstr>
      <vt:lpstr>KARRIERE SOM  LASTVOGNSMEKANIKER</vt:lpstr>
      <vt:lpstr>KARRIERE SOM  LASTVOGNSMEKANIKER</vt:lpstr>
      <vt:lpstr>UDDANNELSEN</vt:lpstr>
      <vt:lpstr>UDDANNELSENS FORDELE</vt:lpstr>
      <vt:lpstr>HVORFOR BLIVE LASTVOGNSMEKANIKER</vt:lpstr>
      <vt:lpstr>PowerPoint-præsentation</vt:lpstr>
      <vt:lpstr>KARRIEREFORTÆLLINGER</vt:lpstr>
      <vt:lpstr>5 GODE GRUNDE TIL AT UDDANNE DIG HOS OS</vt:lpstr>
      <vt:lpstr>OPGAVE: BLIV KLOGERE PÅ LASTBILEN</vt:lpstr>
      <vt:lpstr>VI SES UDE VED  LASTBILEN OM 5 MINUTTER</vt:lpstr>
      <vt:lpstr>QUIZ (KAHOOT)</vt:lpstr>
      <vt:lpstr>TILMELD DIG  INTERESSEBANKEN</vt:lpstr>
      <vt:lpstr>BILKARRIERE.DK</vt:lpstr>
      <vt:lpstr>SPØRGSMÅL?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Daniel Birkholm</dc:creator>
  <cp:lastModifiedBy>Josefine Mathiasen</cp:lastModifiedBy>
  <cp:revision>75</cp:revision>
  <dcterms:created xsi:type="dcterms:W3CDTF">2017-04-05T18:15:09Z</dcterms:created>
  <dcterms:modified xsi:type="dcterms:W3CDTF">2017-05-31T13:22:35Z</dcterms:modified>
</cp:coreProperties>
</file>